
<file path=[Content_Types].xml><?xml version="1.0" encoding="utf-8"?>
<Types xmlns="http://schemas.openxmlformats.org/package/2006/content-types">
  <Default Extension="bin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43.bin" ContentType="image/svg+xml"/>
  <Override PartName="/ppt/media/image80.bin" ContentType="image/svg+xml"/>
  <Override PartName="/ppt/media/image100.bin" ContentType="image/svg+xml"/>
  <Override PartName="/ppt/media/image30.bin" ContentType="image/svg+xml"/>
  <Override PartName="/ppt/media/image32.bin" ContentType="image/svg+xml"/>
  <Override PartName="/ppt/media/image430.bin" ContentType="image/svg+xml"/>
  <Override PartName="/ppt/media/image118.bin" ContentType="image/svg+xml"/>
  <Override PartName="/ppt/media/image120.bin" ContentType="image/svg+xml"/>
  <Override PartName="/ppt/media/image150.bin" ContentType="image/svg+xml"/>
  <Override PartName="/ppt/media/image152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825" r:id="rId2"/>
    <p:sldId id="301" r:id="rId3"/>
    <p:sldId id="824" r:id="rId4"/>
    <p:sldId id="381" r:id="rId5"/>
    <p:sldId id="454" r:id="rId6"/>
    <p:sldId id="678" r:id="rId7"/>
    <p:sldId id="776" r:id="rId8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6A6"/>
    <a:srgbClr val="124668"/>
    <a:srgbClr val="1C85C1"/>
    <a:srgbClr val="2C7B97"/>
    <a:srgbClr val="61BBE3"/>
    <a:srgbClr val="004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6" autoAdjust="0"/>
  </p:normalViewPr>
  <p:slideViewPr>
    <p:cSldViewPr snapToGrid="0">
      <p:cViewPr>
        <p:scale>
          <a:sx n="65" d="100"/>
          <a:sy n="65" d="100"/>
        </p:scale>
        <p:origin x="67" y="-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3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59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7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44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91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0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13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18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7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4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2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EB8CEAE-9ACF-4870-96B2-2FDD755B4008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8" Type="http://schemas.openxmlformats.org/officeDocument/2006/relationships/hyperlink" Target="mailto:fardeen.24sece1290012@galgotiasuniversity.ac.in" TargetMode="External"/><Relationship Id="rId3" Type="http://schemas.openxmlformats.org/officeDocument/2006/relationships/image" Target="../media/image3.bin"/><Relationship Id="rId97" Type="http://schemas.openxmlformats.org/officeDocument/2006/relationships/image" Target="../media/image7.bin"/><Relationship Id="rId104" Type="http://schemas.openxmlformats.org/officeDocument/2006/relationships/hyperlink" Target="mailto:garv.24sece1290030@galgotiasuniversity.ac.in" TargetMode="External"/><Relationship Id="rId103" Type="http://schemas.openxmlformats.org/officeDocument/2006/relationships/image" Target="../media/image12.jpg"/><Relationship Id="rId2" Type="http://schemas.openxmlformats.org/officeDocument/2006/relationships/image" Target="../media/image2.bin"/><Relationship Id="rId9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02" Type="http://schemas.openxmlformats.org/officeDocument/2006/relationships/image" Target="../media/image11.jpg"/><Relationship Id="rId95" Type="http://schemas.openxmlformats.org/officeDocument/2006/relationships/image" Target="../media/image5.bin"/><Relationship Id="rId106" Type="http://schemas.openxmlformats.org/officeDocument/2006/relationships/hyperlink" Target="mailto:rayyaan.24sece1290027@galgotiasuniversity.ac.in" TargetMode="External"/><Relationship Id="rId94" Type="http://schemas.openxmlformats.org/officeDocument/2006/relationships/image" Target="../media/image43.bin"/><Relationship Id="rId99" Type="http://schemas.openxmlformats.org/officeDocument/2006/relationships/image" Target="../media/image8.bin"/><Relationship Id="rId101" Type="http://schemas.openxmlformats.org/officeDocument/2006/relationships/image" Target="../media/image10.bin"/><Relationship Id="rId4" Type="http://schemas.openxmlformats.org/officeDocument/2006/relationships/image" Target="../media/image4.bin"/><Relationship Id="rId100" Type="http://schemas.openxmlformats.org/officeDocument/2006/relationships/image" Target="../media/image9.png"/><Relationship Id="rId105" Type="http://schemas.openxmlformats.org/officeDocument/2006/relationships/hyperlink" Target="mailto:akshat.24sece1290008@galgotiasuniversity.ac.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34" Type="http://schemas.openxmlformats.org/officeDocument/2006/relationships/image" Target="../media/image24.bin"/><Relationship Id="rId25" Type="http://schemas.openxmlformats.org/officeDocument/2006/relationships/image" Target="../media/image17.bin"/><Relationship Id="rId33" Type="http://schemas.openxmlformats.org/officeDocument/2006/relationships/image" Target="../media/image23.bin"/><Relationship Id="rId2" Type="http://schemas.openxmlformats.org/officeDocument/2006/relationships/image" Target="../media/image2.bin"/><Relationship Id="rId29" Type="http://schemas.openxmlformats.org/officeDocument/2006/relationships/image" Target="../media/image19.bin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80.bin"/><Relationship Id="rId32" Type="http://schemas.openxmlformats.org/officeDocument/2006/relationships/image" Target="../media/image22.bin"/><Relationship Id="rId5" Type="http://schemas.openxmlformats.org/officeDocument/2006/relationships/image" Target="../media/image16.bin"/><Relationship Id="rId28" Type="http://schemas.openxmlformats.org/officeDocument/2006/relationships/image" Target="../media/image18.bin"/><Relationship Id="rId36" Type="http://schemas.openxmlformats.org/officeDocument/2006/relationships/image" Target="../media/image26.jpeg"/><Relationship Id="rId31" Type="http://schemas.openxmlformats.org/officeDocument/2006/relationships/image" Target="../media/image21.bin"/><Relationship Id="rId4" Type="http://schemas.openxmlformats.org/officeDocument/2006/relationships/image" Target="../media/image15.bin"/><Relationship Id="rId27" Type="http://schemas.openxmlformats.org/officeDocument/2006/relationships/image" Target="../media/image100.bin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7.bin"/><Relationship Id="rId3" Type="http://schemas.openxmlformats.org/officeDocument/2006/relationships/image" Target="../media/image14.bin"/><Relationship Id="rId68" Type="http://schemas.openxmlformats.org/officeDocument/2006/relationships/image" Target="../media/image30.bin"/><Relationship Id="rId76" Type="http://schemas.openxmlformats.org/officeDocument/2006/relationships/image" Target="../media/image33.bin"/><Relationship Id="rId71" Type="http://schemas.openxmlformats.org/officeDocument/2006/relationships/image" Target="../media/image32.bin"/><Relationship Id="rId2" Type="http://schemas.openxmlformats.org/officeDocument/2006/relationships/image" Target="../media/image2.bin"/><Relationship Id="rId75" Type="http://schemas.openxmlformats.org/officeDocument/2006/relationships/image" Target="../media/image31.bin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9.bin"/><Relationship Id="rId5" Type="http://schemas.openxmlformats.org/officeDocument/2006/relationships/image" Target="../media/image16.bin"/><Relationship Id="rId73" Type="http://schemas.openxmlformats.org/officeDocument/2006/relationships/image" Target="../media/image28.bin"/><Relationship Id="rId78" Type="http://schemas.openxmlformats.org/officeDocument/2006/relationships/image" Target="../media/image35.bin"/><Relationship Id="rId4" Type="http://schemas.openxmlformats.org/officeDocument/2006/relationships/image" Target="../media/image15.bin"/><Relationship Id="rId69" Type="http://schemas.openxmlformats.org/officeDocument/2006/relationships/image" Target="../media/image17.bin"/><Relationship Id="rId77" Type="http://schemas.openxmlformats.org/officeDocument/2006/relationships/image" Target="../media/image3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95" Type="http://schemas.openxmlformats.org/officeDocument/2006/relationships/image" Target="../media/image36.png"/><Relationship Id="rId94" Type="http://schemas.openxmlformats.org/officeDocument/2006/relationships/image" Target="../media/image430.bin"/><Relationship Id="rId4" Type="http://schemas.openxmlformats.org/officeDocument/2006/relationships/image" Target="../media/image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43" Type="http://schemas.openxmlformats.org/officeDocument/2006/relationships/image" Target="../media/image37.bin"/><Relationship Id="rId239" Type="http://schemas.openxmlformats.org/officeDocument/2006/relationships/image" Target="../media/image118.bin"/><Relationship Id="rId2" Type="http://schemas.openxmlformats.org/officeDocument/2006/relationships/image" Target="../media/image2.bin"/><Relationship Id="rId242" Type="http://schemas.openxmlformats.org/officeDocument/2006/relationships/image" Target="../media/image1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bin"/><Relationship Id="rId240" Type="http://schemas.openxmlformats.org/officeDocument/2006/relationships/image" Target="../media/image17.bin"/><Relationship Id="rId4" Type="http://schemas.openxmlformats.org/officeDocument/2006/relationships/image" Target="../media/image15.bin"/></Relationships>
</file>

<file path=ppt/slides/_rels/slide7.xml.rels><?xml version="1.0" encoding="UTF-8" standalone="yes"?>
<Relationships xmlns="http://schemas.openxmlformats.org/package/2006/relationships"><Relationship Id="rId303" Type="http://schemas.openxmlformats.org/officeDocument/2006/relationships/image" Target="../media/image17.bin"/><Relationship Id="rId308" Type="http://schemas.openxmlformats.org/officeDocument/2006/relationships/image" Target="../media/image4.bin"/><Relationship Id="rId3" Type="http://schemas.openxmlformats.org/officeDocument/2006/relationships/image" Target="../media/image14.bin"/><Relationship Id="rId302" Type="http://schemas.openxmlformats.org/officeDocument/2006/relationships/image" Target="../media/image150.bin"/><Relationship Id="rId307" Type="http://schemas.openxmlformats.org/officeDocument/2006/relationships/image" Target="../media/image3.bin"/><Relationship Id="rId2" Type="http://schemas.openxmlformats.org/officeDocument/2006/relationships/image" Target="../media/image2.bin"/><Relationship Id="rId306" Type="http://schemas.openxmlformats.org/officeDocument/2006/relationships/image" Target="../media/image3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bin"/><Relationship Id="rId305" Type="http://schemas.openxmlformats.org/officeDocument/2006/relationships/image" Target="../media/image152.bin"/><Relationship Id="rId94" Type="http://schemas.openxmlformats.org/officeDocument/2006/relationships/image" Target="../media/image430.bin"/><Relationship Id="rId4" Type="http://schemas.openxmlformats.org/officeDocument/2006/relationships/image" Target="../media/image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996B-F0EC-6791-5DA9-B025D6BB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Rect">
            <a:extLst>
              <a:ext uri="{FF2B5EF4-FFF2-40B4-BE49-F238E27FC236}">
                <a16:creationId xmlns:a16="http://schemas.microsoft.com/office/drawing/2014/main" id="{B3B3456D-5DCD-5755-CCD8-3D742ABB3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56" name="Rect">
            <a:extLst>
              <a:ext uri="{FF2B5EF4-FFF2-40B4-BE49-F238E27FC236}">
                <a16:creationId xmlns:a16="http://schemas.microsoft.com/office/drawing/2014/main" id="{A29A8476-0527-314A-895F-2EF0F137B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B9F54916-399B-BF5C-DCAF-FF548F619F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9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pic>
        <p:nvPicPr>
          <p:cNvPr id="460" name="Rect">
            <a:extLst>
              <a:ext uri="{FF2B5EF4-FFF2-40B4-BE49-F238E27FC236}">
                <a16:creationId xmlns:a16="http://schemas.microsoft.com/office/drawing/2014/main" id="{64EA952D-B111-39F4-DCFA-C22E4D915219}"/>
              </a:ext>
            </a:extLst>
          </p:cNvPr>
          <p:cNvPicPr>
            <a:picLocks noChangeAspect="1"/>
          </p:cNvPicPr>
          <p:nvPr/>
        </p:nvPicPr>
        <p:blipFill rotWithShape="1">
          <a:blip r:embed="rId95">
            <a:alphaModFix/>
          </a:blip>
          <a:stretch/>
        </p:blipFill>
        <p:spPr>
          <a:xfrm>
            <a:off x="7467600" y="685800"/>
            <a:ext cx="10134600" cy="2076450"/>
          </a:xfrm>
          <a:prstGeom prst="rect">
            <a:avLst/>
          </a:prstGeom>
        </p:spPr>
      </p:pic>
      <p:pic>
        <p:nvPicPr>
          <p:cNvPr id="462" name="imageNode0">
            <a:extLst>
              <a:ext uri="{FF2B5EF4-FFF2-40B4-BE49-F238E27FC236}">
                <a16:creationId xmlns:a16="http://schemas.microsoft.com/office/drawing/2014/main" id="{ABABCA8F-87E8-E0FD-7345-08C7F466EC3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994889"/>
            <a:ext cx="1466850" cy="1458272"/>
          </a:xfrm>
          <a:prstGeom prst="rect">
            <a:avLst/>
          </a:prstGeom>
        </p:spPr>
      </p:pic>
      <p:sp>
        <p:nvSpPr>
          <p:cNvPr id="464" name="Name-0">
            <a:extLst>
              <a:ext uri="{FF2B5EF4-FFF2-40B4-BE49-F238E27FC236}">
                <a16:creationId xmlns:a16="http://schemas.microsoft.com/office/drawing/2014/main" id="{D59CC7CC-C2A2-A031-1F60-1979FB3952DF}"/>
              </a:ext>
            </a:extLst>
          </p:cNvPr>
          <p:cNvSpPr txBox="1"/>
          <p:nvPr/>
        </p:nvSpPr>
        <p:spPr>
          <a:xfrm>
            <a:off x="9520666" y="876751"/>
            <a:ext cx="3733800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400" spc="-5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</a:rPr>
              <a:t>FARDEEN KHAN</a:t>
            </a:r>
          </a:p>
        </p:txBody>
      </p:sp>
      <p:pic>
        <p:nvPicPr>
          <p:cNvPr id="466" name="Rect">
            <a:extLst>
              <a:ext uri="{FF2B5EF4-FFF2-40B4-BE49-F238E27FC236}">
                <a16:creationId xmlns:a16="http://schemas.microsoft.com/office/drawing/2014/main" id="{0A0106E8-35AC-006C-0AE0-AA3A43905A89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12118380" y="984392"/>
            <a:ext cx="2076450" cy="228600"/>
          </a:xfrm>
          <a:prstGeom prst="rect">
            <a:avLst/>
          </a:prstGeom>
        </p:spPr>
      </p:pic>
      <p:sp>
        <p:nvSpPr>
          <p:cNvPr id="468" name="Designation-0">
            <a:extLst>
              <a:ext uri="{FF2B5EF4-FFF2-40B4-BE49-F238E27FC236}">
                <a16:creationId xmlns:a16="http://schemas.microsoft.com/office/drawing/2014/main" id="{5ABEDD0F-96E4-3D0F-FBF1-F9029F16FD81}"/>
              </a:ext>
            </a:extLst>
          </p:cNvPr>
          <p:cNvSpPr txBox="1"/>
          <p:nvPr/>
        </p:nvSpPr>
        <p:spPr>
          <a:xfrm>
            <a:off x="12271974" y="964183"/>
            <a:ext cx="1952625" cy="30777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LEADER </a:t>
            </a:r>
            <a:endParaRPr lang="en-US" sz="2000" spc="-18" dirty="0">
              <a:solidFill>
                <a:srgbClr val="B2B4B9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Description of a primary heading-0">
            <a:extLst>
              <a:ext uri="{FF2B5EF4-FFF2-40B4-BE49-F238E27FC236}">
                <a16:creationId xmlns:a16="http://schemas.microsoft.com/office/drawing/2014/main" id="{B0B7BA7E-9CCF-5F90-AD53-3442779B4F05}"/>
              </a:ext>
            </a:extLst>
          </p:cNvPr>
          <p:cNvSpPr txBox="1"/>
          <p:nvPr/>
        </p:nvSpPr>
        <p:spPr>
          <a:xfrm>
            <a:off x="9544050" y="1454065"/>
            <a:ext cx="7800975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 Mail </a:t>
            </a: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I’d :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8"/>
              </a:rPr>
              <a:t>fardeen.24sece1290012@galgotiasuniversity.ac.in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ADMISSION NO. : 24SECE1290012</a:t>
            </a:r>
            <a:endParaRPr lang="en-US" sz="2000" spc="-15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DE71BDE8-433D-E74F-2FB3-3D992C83D022}"/>
              </a:ext>
            </a:extLst>
          </p:cNvPr>
          <p:cNvPicPr>
            <a:picLocks noChangeAspect="1"/>
          </p:cNvPicPr>
          <p:nvPr/>
        </p:nvPicPr>
        <p:blipFill rotWithShape="1">
          <a:blip r:embed="rId99">
            <a:alphaModFix/>
          </a:blip>
          <a:stretch/>
        </p:blipFill>
        <p:spPr>
          <a:xfrm>
            <a:off x="7467600" y="2948731"/>
            <a:ext cx="10134600" cy="2076450"/>
          </a:xfrm>
          <a:prstGeom prst="rect">
            <a:avLst/>
          </a:prstGeom>
        </p:spPr>
      </p:pic>
      <p:pic>
        <p:nvPicPr>
          <p:cNvPr id="474" name="imageNode1">
            <a:extLst>
              <a:ext uri="{FF2B5EF4-FFF2-40B4-BE49-F238E27FC236}">
                <a16:creationId xmlns:a16="http://schemas.microsoft.com/office/drawing/2014/main" id="{3EA61675-02F1-87DC-FAD9-DC62AB70375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977" y="3253645"/>
            <a:ext cx="1235696" cy="1466850"/>
          </a:xfrm>
          <a:prstGeom prst="rect">
            <a:avLst/>
          </a:prstGeom>
        </p:spPr>
      </p:pic>
      <p:pic>
        <p:nvPicPr>
          <p:cNvPr id="484" name="Rect">
            <a:extLst>
              <a:ext uri="{FF2B5EF4-FFF2-40B4-BE49-F238E27FC236}">
                <a16:creationId xmlns:a16="http://schemas.microsoft.com/office/drawing/2014/main" id="{28A4D2CD-5334-D395-A73A-A2A371117F74}"/>
              </a:ext>
            </a:extLst>
          </p:cNvPr>
          <p:cNvPicPr>
            <a:picLocks noChangeAspect="1"/>
          </p:cNvPicPr>
          <p:nvPr/>
        </p:nvPicPr>
        <p:blipFill rotWithShape="1">
          <a:blip r:embed="rId101">
            <a:alphaModFix/>
          </a:blip>
          <a:stretch/>
        </p:blipFill>
        <p:spPr>
          <a:xfrm>
            <a:off x="7467600" y="5211961"/>
            <a:ext cx="10134600" cy="2076450"/>
          </a:xfrm>
          <a:prstGeom prst="rect">
            <a:avLst/>
          </a:prstGeom>
        </p:spPr>
      </p:pic>
      <p:pic>
        <p:nvPicPr>
          <p:cNvPr id="486" name="imageNode2">
            <a:extLst>
              <a:ext uri="{FF2B5EF4-FFF2-40B4-BE49-F238E27FC236}">
                <a16:creationId xmlns:a16="http://schemas.microsoft.com/office/drawing/2014/main" id="{02FA3C7C-A80B-6A8B-A0B4-B23D3F9D24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5711396"/>
            <a:ext cx="1466850" cy="1077627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DC84FB09-3179-3913-55D2-4737ECB1D40D}"/>
              </a:ext>
            </a:extLst>
          </p:cNvPr>
          <p:cNvSpPr txBox="1"/>
          <p:nvPr/>
        </p:nvSpPr>
        <p:spPr>
          <a:xfrm>
            <a:off x="866488" y="436983"/>
            <a:ext cx="5867400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000" spc="-8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Team:-</a:t>
            </a:r>
          </a:p>
          <a:p>
            <a:pPr algn="l">
              <a:lnSpc>
                <a:spcPts val="5292"/>
              </a:lnSpc>
            </a:pPr>
            <a:r>
              <a:rPr lang="en-US" sz="4000" spc="-8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TEEN TITANS</a:t>
            </a:r>
          </a:p>
        </p:txBody>
      </p:sp>
      <p:sp>
        <p:nvSpPr>
          <p:cNvPr id="500" name="Click here to edit subtitle-416">
            <a:extLst>
              <a:ext uri="{FF2B5EF4-FFF2-40B4-BE49-F238E27FC236}">
                <a16:creationId xmlns:a16="http://schemas.microsoft.com/office/drawing/2014/main" id="{CC2630BA-6DE6-AA27-306C-1C58259AE7EE}"/>
              </a:ext>
            </a:extLst>
          </p:cNvPr>
          <p:cNvSpPr txBox="1"/>
          <p:nvPr/>
        </p:nvSpPr>
        <p:spPr>
          <a:xfrm>
            <a:off x="942975" y="1894224"/>
            <a:ext cx="6105525" cy="3975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Our  Team</a:t>
            </a:r>
            <a:endParaRPr lang="en-US" sz="2800" spc="-21" dirty="0">
              <a:solidFill>
                <a:srgbClr val="6E7177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Rect">
            <a:extLst>
              <a:ext uri="{FF2B5EF4-FFF2-40B4-BE49-F238E27FC236}">
                <a16:creationId xmlns:a16="http://schemas.microsoft.com/office/drawing/2014/main" id="{DDA166D8-0D59-1D07-9837-C418616A17C2}"/>
              </a:ext>
            </a:extLst>
          </p:cNvPr>
          <p:cNvPicPr>
            <a:picLocks noChangeAspect="1"/>
          </p:cNvPicPr>
          <p:nvPr/>
        </p:nvPicPr>
        <p:blipFill rotWithShape="1">
          <a:blip r:embed="rId101">
            <a:alphaModFix/>
          </a:blip>
          <a:stretch/>
        </p:blipFill>
        <p:spPr>
          <a:xfrm>
            <a:off x="7467600" y="7407294"/>
            <a:ext cx="10134600" cy="2076450"/>
          </a:xfrm>
          <a:prstGeom prst="rect">
            <a:avLst/>
          </a:prstGeom>
        </p:spPr>
      </p:pic>
      <p:pic>
        <p:nvPicPr>
          <p:cNvPr id="19" name="imageNode2">
            <a:extLst>
              <a:ext uri="{FF2B5EF4-FFF2-40B4-BE49-F238E27FC236}">
                <a16:creationId xmlns:a16="http://schemas.microsoft.com/office/drawing/2014/main" id="{BCB8B406-CDC7-5AE4-F241-D906B25B24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7730306"/>
            <a:ext cx="1466850" cy="1430474"/>
          </a:xfrm>
          <a:prstGeom prst="rect">
            <a:avLst/>
          </a:prstGeom>
        </p:spPr>
      </p:pic>
      <p:sp>
        <p:nvSpPr>
          <p:cNvPr id="36" name="Name-0">
            <a:extLst>
              <a:ext uri="{FF2B5EF4-FFF2-40B4-BE49-F238E27FC236}">
                <a16:creationId xmlns:a16="http://schemas.microsoft.com/office/drawing/2014/main" id="{5925C122-4125-FED8-E56F-199AFAACC844}"/>
              </a:ext>
            </a:extLst>
          </p:cNvPr>
          <p:cNvSpPr txBox="1"/>
          <p:nvPr/>
        </p:nvSpPr>
        <p:spPr>
          <a:xfrm>
            <a:off x="9608763" y="5676307"/>
            <a:ext cx="3733800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400" spc="-5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</a:rPr>
              <a:t>GARV SAXENA</a:t>
            </a:r>
          </a:p>
        </p:txBody>
      </p:sp>
      <p:pic>
        <p:nvPicPr>
          <p:cNvPr id="37" name="Rect">
            <a:extLst>
              <a:ext uri="{FF2B5EF4-FFF2-40B4-BE49-F238E27FC236}">
                <a16:creationId xmlns:a16="http://schemas.microsoft.com/office/drawing/2014/main" id="{0C34156F-1104-8172-8619-0CDD99605DA5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11925381" y="5809377"/>
            <a:ext cx="2076450" cy="228600"/>
          </a:xfrm>
          <a:prstGeom prst="rect">
            <a:avLst/>
          </a:prstGeom>
        </p:spPr>
      </p:pic>
      <p:sp>
        <p:nvSpPr>
          <p:cNvPr id="38" name="Designation-0">
            <a:extLst>
              <a:ext uri="{FF2B5EF4-FFF2-40B4-BE49-F238E27FC236}">
                <a16:creationId xmlns:a16="http://schemas.microsoft.com/office/drawing/2014/main" id="{02FA2642-732F-AF5B-9BF3-EE1A05EE2F1C}"/>
              </a:ext>
            </a:extLst>
          </p:cNvPr>
          <p:cNvSpPr txBox="1"/>
          <p:nvPr/>
        </p:nvSpPr>
        <p:spPr>
          <a:xfrm>
            <a:off x="12072767" y="5711396"/>
            <a:ext cx="1952625" cy="2769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</a:t>
            </a:r>
            <a:endParaRPr lang="en-US" spc="-18" dirty="0">
              <a:solidFill>
                <a:srgbClr val="B2B4B9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Description of a primary heading-0">
            <a:extLst>
              <a:ext uri="{FF2B5EF4-FFF2-40B4-BE49-F238E27FC236}">
                <a16:creationId xmlns:a16="http://schemas.microsoft.com/office/drawing/2014/main" id="{4B3CE24A-7545-8D77-54D1-CF080836A343}"/>
              </a:ext>
            </a:extLst>
          </p:cNvPr>
          <p:cNvSpPr txBox="1"/>
          <p:nvPr/>
        </p:nvSpPr>
        <p:spPr>
          <a:xfrm>
            <a:off x="9608763" y="6142651"/>
            <a:ext cx="7800975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 Mail </a:t>
            </a: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I’d :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4"/>
              </a:rPr>
              <a:t>garv.24sece1290030@galgotiasuniversity.ac.in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ADMISSION NO. : 24SECE1290030</a:t>
            </a:r>
            <a:endParaRPr lang="en-US" sz="2000" spc="-15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Name-0">
            <a:extLst>
              <a:ext uri="{FF2B5EF4-FFF2-40B4-BE49-F238E27FC236}">
                <a16:creationId xmlns:a16="http://schemas.microsoft.com/office/drawing/2014/main" id="{B5A9FB24-668F-4160-D2BB-6E1EB02D6281}"/>
              </a:ext>
            </a:extLst>
          </p:cNvPr>
          <p:cNvSpPr txBox="1"/>
          <p:nvPr/>
        </p:nvSpPr>
        <p:spPr>
          <a:xfrm>
            <a:off x="9462449" y="3399069"/>
            <a:ext cx="3733800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400" spc="-5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</a:rPr>
              <a:t>AKSHAT TRIVEDI</a:t>
            </a:r>
          </a:p>
        </p:txBody>
      </p:sp>
      <p:pic>
        <p:nvPicPr>
          <p:cNvPr id="41" name="Rect">
            <a:extLst>
              <a:ext uri="{FF2B5EF4-FFF2-40B4-BE49-F238E27FC236}">
                <a16:creationId xmlns:a16="http://schemas.microsoft.com/office/drawing/2014/main" id="{9F1079FE-5FC9-1D94-68C7-793DD88900F5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12214818" y="3515997"/>
            <a:ext cx="2076450" cy="228600"/>
          </a:xfrm>
          <a:prstGeom prst="rect">
            <a:avLst/>
          </a:prstGeom>
        </p:spPr>
      </p:pic>
      <p:sp>
        <p:nvSpPr>
          <p:cNvPr id="42" name="Designation-0">
            <a:extLst>
              <a:ext uri="{FF2B5EF4-FFF2-40B4-BE49-F238E27FC236}">
                <a16:creationId xmlns:a16="http://schemas.microsoft.com/office/drawing/2014/main" id="{74A6D8B1-7CCD-CE8A-3D1B-0F3363AAB12F}"/>
              </a:ext>
            </a:extLst>
          </p:cNvPr>
          <p:cNvSpPr txBox="1"/>
          <p:nvPr/>
        </p:nvSpPr>
        <p:spPr>
          <a:xfrm>
            <a:off x="12356766" y="3488508"/>
            <a:ext cx="1952625" cy="2769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</a:t>
            </a:r>
            <a:endParaRPr lang="en-US" spc="-18" dirty="0">
              <a:solidFill>
                <a:srgbClr val="B2B4B9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Description of a primary heading-0">
            <a:extLst>
              <a:ext uri="{FF2B5EF4-FFF2-40B4-BE49-F238E27FC236}">
                <a16:creationId xmlns:a16="http://schemas.microsoft.com/office/drawing/2014/main" id="{C9B15C5C-2C69-E48F-8198-D42ABFBBF23B}"/>
              </a:ext>
            </a:extLst>
          </p:cNvPr>
          <p:cNvSpPr txBox="1"/>
          <p:nvPr/>
        </p:nvSpPr>
        <p:spPr>
          <a:xfrm>
            <a:off x="9462449" y="3865413"/>
            <a:ext cx="7800975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 Mail </a:t>
            </a: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I’d :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5"/>
              </a:rPr>
              <a:t>akshat.24sece1290008@galgotiasuniversity.ac.in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ADMISSION NO. : 24SECE1290008</a:t>
            </a:r>
            <a:endParaRPr lang="en-US" sz="2000" spc="-15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Name-0">
            <a:extLst>
              <a:ext uri="{FF2B5EF4-FFF2-40B4-BE49-F238E27FC236}">
                <a16:creationId xmlns:a16="http://schemas.microsoft.com/office/drawing/2014/main" id="{4BE9C1FA-0099-2E8A-72B9-E1568B673316}"/>
              </a:ext>
            </a:extLst>
          </p:cNvPr>
          <p:cNvSpPr txBox="1"/>
          <p:nvPr/>
        </p:nvSpPr>
        <p:spPr>
          <a:xfrm>
            <a:off x="9715502" y="7852663"/>
            <a:ext cx="3733800" cy="91307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2400" spc="-54" dirty="0">
                <a:solidFill>
                  <a:srgbClr val="181C24">
                    <a:alpha val="100000"/>
                  </a:srgbClr>
                </a:solidFill>
                <a:latin typeface="Century" panose="02040604050505020304" pitchFamily="18" charset="0"/>
              </a:rPr>
              <a:t>RAYYAN ALI KHAN</a:t>
            </a:r>
          </a:p>
          <a:p>
            <a:pPr>
              <a:lnSpc>
                <a:spcPts val="3672"/>
              </a:lnSpc>
            </a:pPr>
            <a:endParaRPr lang="en-US" sz="2400" spc="-54" dirty="0">
              <a:solidFill>
                <a:srgbClr val="181C24">
                  <a:alpha val="100000"/>
                </a:srgbClr>
              </a:solidFill>
              <a:latin typeface="Century" panose="02040604050505020304" pitchFamily="18" charset="0"/>
            </a:endParaRPr>
          </a:p>
        </p:txBody>
      </p:sp>
      <p:pic>
        <p:nvPicPr>
          <p:cNvPr id="45" name="Rect">
            <a:extLst>
              <a:ext uri="{FF2B5EF4-FFF2-40B4-BE49-F238E27FC236}">
                <a16:creationId xmlns:a16="http://schemas.microsoft.com/office/drawing/2014/main" id="{828B1058-3C7B-DC54-1F39-317FF6C7B0F9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12637994" y="7985733"/>
            <a:ext cx="2076450" cy="228600"/>
          </a:xfrm>
          <a:prstGeom prst="rect">
            <a:avLst/>
          </a:prstGeom>
        </p:spPr>
      </p:pic>
      <p:sp>
        <p:nvSpPr>
          <p:cNvPr id="46" name="Designation-0">
            <a:extLst>
              <a:ext uri="{FF2B5EF4-FFF2-40B4-BE49-F238E27FC236}">
                <a16:creationId xmlns:a16="http://schemas.microsoft.com/office/drawing/2014/main" id="{9861B168-BF9C-E843-0D88-A6B033D844D3}"/>
              </a:ext>
            </a:extLst>
          </p:cNvPr>
          <p:cNvSpPr txBox="1"/>
          <p:nvPr/>
        </p:nvSpPr>
        <p:spPr>
          <a:xfrm>
            <a:off x="12771182" y="7878787"/>
            <a:ext cx="1952625" cy="2769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</a:t>
            </a:r>
            <a:endParaRPr lang="en-US" spc="-18" dirty="0">
              <a:solidFill>
                <a:srgbClr val="B2B4B9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Description of a primary heading-0">
            <a:extLst>
              <a:ext uri="{FF2B5EF4-FFF2-40B4-BE49-F238E27FC236}">
                <a16:creationId xmlns:a16="http://schemas.microsoft.com/office/drawing/2014/main" id="{11CC16CC-BD1C-F18A-CAA2-735E2CD4FA2A}"/>
              </a:ext>
            </a:extLst>
          </p:cNvPr>
          <p:cNvSpPr txBox="1"/>
          <p:nvPr/>
        </p:nvSpPr>
        <p:spPr>
          <a:xfrm>
            <a:off x="9715502" y="8319007"/>
            <a:ext cx="7800975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 Mail </a:t>
            </a: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I’d :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6"/>
              </a:rPr>
              <a:t>rayyaan.24sece1290027@galgotiasuniversity.ac.in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IN" sz="2000" spc="-15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ADMISSION NO. : 24SECE1290027</a:t>
            </a:r>
            <a:endParaRPr lang="en-US" sz="2000" spc="-15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391377E-06 0.046298612 L 1.9391377E-06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6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391377E-06 0.046298612 L 1.9391377E-06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391377E-06 0.046298612 L 1.9391377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391377E-06 0.046298612 L 1.9391377E-06 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60" grpId="0"/>
      <p:bldP spid="462" grpId="0"/>
      <p:bldP spid="464" grpId="0"/>
      <p:bldP spid="466" grpId="0"/>
      <p:bldP spid="468" grpId="0"/>
      <p:bldP spid="470" grpId="0"/>
      <p:bldP spid="472" grpId="0"/>
      <p:bldP spid="474" grpId="0"/>
      <p:bldP spid="484" grpId="0"/>
      <p:bldP spid="486" grpId="0"/>
      <p:bldP spid="496" grpId="0"/>
      <p:bldP spid="500" grpId="0"/>
      <p:bldP spid="18" grpId="0"/>
      <p:bldP spid="19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02"/>
          <a:stretch/>
        </p:blipFill>
        <p:spPr>
          <a:xfrm>
            <a:off x="8271165" y="-6230"/>
            <a:ext cx="10016835" cy="10293230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03482" y="1073297"/>
            <a:ext cx="7362825" cy="273151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Java </a:t>
            </a:r>
            <a:r>
              <a:rPr lang="en-US" sz="4800" b="1" dirty="0">
                <a:solidFill>
                  <a:srgbClr val="006747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Command-Line</a:t>
            </a:r>
            <a:r>
              <a:rPr lang="en-US" sz="5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Quiz Project</a:t>
            </a:r>
            <a:endParaRPr lang="en-US" sz="5400" dirty="0"/>
          </a:p>
          <a:p>
            <a:pPr algn="l">
              <a:lnSpc>
                <a:spcPts val="7128"/>
              </a:lnSpc>
            </a:pPr>
            <a:endParaRPr lang="en-US" sz="6600" spc="-13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39CF5BC-C7B4-2DE4-603C-C9BACDA10C6B}"/>
              </a:ext>
            </a:extLst>
          </p:cNvPr>
          <p:cNvSpPr/>
          <p:nvPr/>
        </p:nvSpPr>
        <p:spPr>
          <a:xfrm>
            <a:off x="303482" y="3804814"/>
            <a:ext cx="7556421" cy="273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This presentation guides you through building a Java quiz app. Explore file handling, conditionals, and loops used in this beginner-friendly project.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F1C0-E071-C07E-FCCB-5B7F3C8F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9A8F6ACC-8453-D14F-DFDC-FCABC9CE5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81FF5749-4A6F-210A-0F60-C2BE87AE0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6860906A-8291-B1FD-4B85-D87988664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BAE10756-0580-0916-23D7-8F0EBDD87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28BA14C7-F126-FF6E-1DFF-B0030DA0DCA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  <a:extLst>
              <a:ext uri="{2D28C7F6-BB24-4A95-BEB7-42B481537082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C7FA31D8-68F8-6825-3A18-4B3025683C2F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tretch/>
        </p:blipFill>
        <p:spPr>
          <a:xfrm>
            <a:off x="1060113" y="2514600"/>
            <a:ext cx="3263036" cy="7437120"/>
          </a:xfrm>
          <a:prstGeom prst="rect">
            <a:avLst/>
          </a:prstGeom>
        </p:spPr>
      </p:pic>
      <p:pic>
        <p:nvPicPr>
          <p:cNvPr id="326" name="Rect">
            <a:extLst>
              <a:ext uri="{FF2B5EF4-FFF2-40B4-BE49-F238E27FC236}">
                <a16:creationId xmlns:a16="http://schemas.microsoft.com/office/drawing/2014/main" id="{919C7934-F3D1-325C-A408-2DD96C9824B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/>
          </a:blip>
          <a:stretch/>
        </p:blipFill>
        <p:spPr>
          <a:xfrm>
            <a:off x="1714500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28" name="imageNode0">
            <a:extLst>
              <a:ext uri="{FF2B5EF4-FFF2-40B4-BE49-F238E27FC236}">
                <a16:creationId xmlns:a16="http://schemas.microsoft.com/office/drawing/2014/main" id="{53EB5576-1624-D259-BA20-D6DD6508BDC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320" y="2909216"/>
            <a:ext cx="2621805" cy="2024319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049E993A-F138-93FE-C3CD-B898FECAF0FA}"/>
              </a:ext>
            </a:extLst>
          </p:cNvPr>
          <p:cNvSpPr txBox="1"/>
          <p:nvPr/>
        </p:nvSpPr>
        <p:spPr>
          <a:xfrm>
            <a:off x="1326819" y="5286472"/>
            <a:ext cx="2696526" cy="219361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800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quiz questions and answers from a text file formatted as :-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584A6CF9-5F01-53D3-AE7C-360527033596}"/>
              </a:ext>
            </a:extLst>
          </p:cNvPr>
          <p:cNvSpPr txBox="1"/>
          <p:nvPr/>
        </p:nvSpPr>
        <p:spPr>
          <a:xfrm>
            <a:off x="1426321" y="7472576"/>
            <a:ext cx="2746926" cy="135703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400" b="1" spc="-36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Question|Option</a:t>
            </a:r>
            <a:r>
              <a:rPr lang="en-US" sz="2400" b="1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|Option </a:t>
            </a:r>
            <a:r>
              <a:rPr lang="en-US" sz="2400" b="1" spc="-36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B|Option</a:t>
            </a:r>
            <a:r>
              <a:rPr lang="en-US" sz="2400" b="1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spc="-36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C|CorrectAnswer</a:t>
            </a:r>
            <a:r>
              <a:rPr lang="en-US" sz="2400" b="1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3D99023C-34FF-D253-209F-F44AA551F21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tretch/>
        </p:blipFill>
        <p:spPr>
          <a:xfrm>
            <a:off x="4842251" y="2514600"/>
            <a:ext cx="3202504" cy="7437120"/>
          </a:xfrm>
          <a:prstGeom prst="rect">
            <a:avLst/>
          </a:prstGeom>
        </p:spPr>
      </p:pic>
      <p:pic>
        <p:nvPicPr>
          <p:cNvPr id="336" name="Rect">
            <a:extLst>
              <a:ext uri="{FF2B5EF4-FFF2-40B4-BE49-F238E27FC236}">
                <a16:creationId xmlns:a16="http://schemas.microsoft.com/office/drawing/2014/main" id="{798461B0-EF8D-7E81-644C-AABC4D831C9E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/>
          </a:blip>
          <a:stretch/>
        </p:blipFill>
        <p:spPr>
          <a:xfrm>
            <a:off x="4846320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38" name="imageNode1">
            <a:extLst>
              <a:ext uri="{FF2B5EF4-FFF2-40B4-BE49-F238E27FC236}">
                <a16:creationId xmlns:a16="http://schemas.microsoft.com/office/drawing/2014/main" id="{2A39EA2A-D7C7-C7E8-9C30-4136CA1732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2">
            <a:alphaModFix/>
          </a:blip>
          <a:stretch/>
        </p:blipFill>
        <p:spPr>
          <a:xfrm>
            <a:off x="5312497" y="2911483"/>
            <a:ext cx="2244867" cy="2026919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E6828E2B-7EB6-BA06-2F77-2F6B2BBC662F}"/>
              </a:ext>
            </a:extLst>
          </p:cNvPr>
          <p:cNvSpPr txBox="1"/>
          <p:nvPr/>
        </p:nvSpPr>
        <p:spPr>
          <a:xfrm>
            <a:off x="5312496" y="5448300"/>
            <a:ext cx="2333625" cy="2233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800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Java’s </a:t>
            </a:r>
            <a:r>
              <a:rPr lang="en-US" sz="2800" b="1" u="sng" spc="-36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Scanner</a:t>
            </a:r>
            <a:r>
              <a:rPr lang="en-US" sz="2800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 for user input and </a:t>
            </a:r>
            <a:r>
              <a:rPr lang="en-US" sz="2800" b="1" u="sng" spc="-36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FileReader</a:t>
            </a:r>
            <a:r>
              <a:rPr lang="en-US" sz="2800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load questions.</a:t>
            </a: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93A0DCB2-D1D4-2711-121A-C76655CE729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tretch/>
        </p:blipFill>
        <p:spPr>
          <a:xfrm>
            <a:off x="8537401" y="2514600"/>
            <a:ext cx="3802257" cy="7437120"/>
          </a:xfrm>
          <a:prstGeom prst="rect">
            <a:avLst/>
          </a:prstGeom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61C129AF-C1D9-0844-B2A5-2DFFCF74F02C}"/>
              </a:ext>
            </a:extLst>
          </p:cNvPr>
          <p:cNvSpPr txBox="1"/>
          <p:nvPr/>
        </p:nvSpPr>
        <p:spPr>
          <a:xfrm>
            <a:off x="9050838" y="5448300"/>
            <a:ext cx="2439805" cy="260507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800" spc="-36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Iterate through questions, validate answers, and track scores using loops and conditional statements.</a:t>
            </a: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96CEB9C2-9BF5-1F43-78E1-8E6886D995EC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tretch/>
        </p:blipFill>
        <p:spPr>
          <a:xfrm>
            <a:off x="12828984" y="2514600"/>
            <a:ext cx="4361736" cy="7437120"/>
          </a:xfrm>
          <a:prstGeom prst="rect">
            <a:avLst/>
          </a:prstGeom>
        </p:spPr>
      </p:pic>
      <p:pic>
        <p:nvPicPr>
          <p:cNvPr id="358" name="imageNode3">
            <a:extLst>
              <a:ext uri="{FF2B5EF4-FFF2-40B4-BE49-F238E27FC236}">
                <a16:creationId xmlns:a16="http://schemas.microsoft.com/office/drawing/2014/main" id="{74B7BD36-EB4F-9F2C-C44D-DAD176A9E52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9280" y="2909217"/>
            <a:ext cx="3429000" cy="2024318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2AF0CC94-01DE-377F-31F2-5F87B691C2C3}"/>
              </a:ext>
            </a:extLst>
          </p:cNvPr>
          <p:cNvSpPr txBox="1"/>
          <p:nvPr/>
        </p:nvSpPr>
        <p:spPr>
          <a:xfrm>
            <a:off x="13091417" y="5353466"/>
            <a:ext cx="3930254" cy="70070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28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immediate feedback and final results.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C50687D6-22BB-EA7B-5728-CA56140A15B9}"/>
              </a:ext>
            </a:extLst>
          </p:cNvPr>
          <p:cNvSpPr/>
          <p:nvPr/>
        </p:nvSpPr>
        <p:spPr>
          <a:xfrm>
            <a:off x="5016581" y="869845"/>
            <a:ext cx="7556421" cy="832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Approach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ode1">
            <a:extLst>
              <a:ext uri="{FF2B5EF4-FFF2-40B4-BE49-F238E27FC236}">
                <a16:creationId xmlns:a16="http://schemas.microsoft.com/office/drawing/2014/main" id="{91EF7341-363E-E958-0369-EE048C50B12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837" y="2909216"/>
            <a:ext cx="2927803" cy="2024319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Description of a primary heading-3">
            <a:extLst>
              <a:ext uri="{FF2B5EF4-FFF2-40B4-BE49-F238E27FC236}">
                <a16:creationId xmlns:a16="http://schemas.microsoft.com/office/drawing/2014/main" id="{EF16C701-0A2D-B850-7238-5B3AB91BBE75}"/>
              </a:ext>
            </a:extLst>
          </p:cNvPr>
          <p:cNvSpPr txBox="1"/>
          <p:nvPr/>
        </p:nvSpPr>
        <p:spPr>
          <a:xfrm>
            <a:off x="13038653" y="6360054"/>
            <a:ext cx="3930254" cy="274203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24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 Results: A functional quiz application that administers 5-10 questions, validates answers, calculates scores, and provides a user-friendly command-line interface.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5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74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26" grpId="0"/>
      <p:bldP spid="328" grpId="0"/>
      <p:bldP spid="330" grpId="0"/>
      <p:bldP spid="332" grpId="0"/>
      <p:bldP spid="334" grpId="0"/>
      <p:bldP spid="336" grpId="0"/>
      <p:bldP spid="338" grpId="0"/>
      <p:bldP spid="340" grpId="0"/>
      <p:bldP spid="344" grpId="0"/>
      <p:bldP spid="350" grpId="0"/>
      <p:bldP spid="354" grpId="0"/>
      <p:bldP spid="358" grpId="0"/>
      <p:bldP spid="362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/>
          </a:blip>
          <a:stretch/>
        </p:blipFill>
        <p:spPr>
          <a:xfrm>
            <a:off x="1409700" y="3506391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551487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03188" y="3454422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Title &amp; Overview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059975" y="3879548"/>
            <a:ext cx="6791325" cy="3273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title, developer name, and brief purpose.</a:t>
            </a: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File Format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101079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 What is 5+8?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13 | B) 14 | C) 12 | D) 8</a:t>
            </a:r>
          </a:p>
          <a:p>
            <a:pPr algn="l">
              <a:lnSpc>
                <a:spcPts val="2736"/>
              </a:lnSpc>
            </a:pPr>
            <a:endParaRPr lang="en-US" sz="2000" spc="-18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Workflow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7364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→ Load Questions → Display Question → Get Input → Validate → Update Score → Repeat → Show Final Score → End.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5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Code Structure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13661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4.1) Main.java: Contains the main method to run the quiz.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4.2) Methods: </a:t>
            </a:r>
            <a:r>
              <a:rPr lang="en-US" sz="2000" spc="-18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loadQuestions</a:t>
            </a: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en-US" sz="2000" spc="-18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displayQuestion</a:t>
            </a: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en-US" sz="2000" spc="-18" dirty="0" err="1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validateAnswer</a:t>
            </a: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().</a:t>
            </a:r>
          </a:p>
          <a:p>
            <a:pPr algn="l">
              <a:lnSpc>
                <a:spcPts val="2736"/>
              </a:lnSpc>
            </a:pPr>
            <a:endParaRPr lang="en-US" sz="2000" spc="-18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6">
            <a:alphaModFix/>
          </a:blip>
          <a:stretch/>
        </p:blipFill>
        <p:spPr>
          <a:xfrm>
            <a:off x="9362264" y="3369934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58325" y="3429814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75533" y="3462986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Output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84953" y="4067194"/>
            <a:ext cx="67913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1: What is 5+8?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13 | B) 14 | C) 12 | D) 8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answer: A  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Correct!  </a:t>
            </a:r>
          </a:p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Score: 1/1</a:t>
            </a: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7">
            <a:alphaModFix/>
          </a:blip>
          <a:stretch/>
        </p:blipFill>
        <p:spPr>
          <a:xfrm>
            <a:off x="9384077" y="6333743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58325" y="6406671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13715" y="6303796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42" dirty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 Enhancements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13715" y="6723557"/>
            <a:ext cx="6791325" cy="67364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spc="-18" dirty="0">
                <a:solidFill>
                  <a:srgbClr val="181C24">
                    <a:alpha val="10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timers, difficulty levels, or GUI (for intermediate learners).</a:t>
            </a:r>
          </a:p>
          <a:p>
            <a:pPr algn="l">
              <a:lnSpc>
                <a:spcPts val="2736"/>
              </a:lnSpc>
            </a:pPr>
            <a:endParaRPr lang="en-US" sz="2000" spc="-18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8">
            <a:alphaModFix/>
          </a:blip>
          <a:stretch/>
        </p:blipFill>
        <p:spPr>
          <a:xfrm>
            <a:off x="9372600" y="8191309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63563" y="8237315"/>
            <a:ext cx="285750" cy="2834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pc="16" dirty="0"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18515" y="7921413"/>
            <a:ext cx="67913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dirty="0"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Complete Workflow Steps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2940"/>
              </a:lnSpc>
            </a:pP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28992" y="8394478"/>
            <a:ext cx="6791325" cy="13826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2000" dirty="0">
                <a:solidFill>
                  <a:srgbClr val="4B4A4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7.1) Track score and advance to next question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736"/>
              </a:lnSpc>
            </a:pPr>
            <a:r>
              <a:rPr lang="en-US" sz="2000" dirty="0">
                <a:solidFill>
                  <a:srgbClr val="4B4A4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7.2) Display final score at end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736"/>
              </a:lnSpc>
            </a:pPr>
            <a:r>
              <a:rPr lang="en-US" sz="2000" dirty="0">
                <a:solidFill>
                  <a:srgbClr val="4B4A4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7.3) End program cleanly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736"/>
              </a:lnSpc>
            </a:pPr>
            <a:endParaRPr lang="en-US" sz="2000" spc="-18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CD69D790-C909-9B99-4668-9A06B314D092}"/>
              </a:ext>
            </a:extLst>
          </p:cNvPr>
          <p:cNvSpPr/>
          <p:nvPr/>
        </p:nvSpPr>
        <p:spPr>
          <a:xfrm>
            <a:off x="4266794" y="852937"/>
            <a:ext cx="7556421" cy="832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4B68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WORKFLOW FILE</a:t>
            </a:r>
            <a:endParaRPr lang="en-US" sz="5400" b="1" dirty="0">
              <a:solidFill>
                <a:srgbClr val="004B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21566" y="3807000"/>
            <a:ext cx="6480000" cy="64800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-21566" y="5967000"/>
            <a:ext cx="5119860" cy="4320000"/>
          </a:xfrm>
          <a:prstGeom prst="rect">
            <a:avLst/>
          </a:prstGeom>
        </p:spPr>
      </p:pic>
      <p:pic>
        <p:nvPicPr>
          <p:cNvPr id="3" name="Rect">
            <a:extLst>
              <a:ext uri="{FF2B5EF4-FFF2-40B4-BE49-F238E27FC236}">
                <a16:creationId xmlns:a16="http://schemas.microsoft.com/office/drawing/2014/main" id="{4F488C42-0FBE-39C8-F630-752903614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 rot="10800000">
            <a:off x="11808000" y="0"/>
            <a:ext cx="6480000" cy="6480000"/>
          </a:xfrm>
          <a:prstGeom prst="rect">
            <a:avLst/>
          </a:prstGeom>
        </p:spPr>
      </p:pic>
      <p:pic>
        <p:nvPicPr>
          <p:cNvPr id="2" name="layoutShapeInnerChild8">
            <a:extLst>
              <a:ext uri="{FF2B5EF4-FFF2-40B4-BE49-F238E27FC236}">
                <a16:creationId xmlns:a16="http://schemas.microsoft.com/office/drawing/2014/main" id="{DF45CF56-BDC4-D1E3-F5F2-4177C64C6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146574" y="0"/>
            <a:ext cx="5119860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2E5C-1AC9-192F-7C61-B38779B4FAB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868750"/>
            <a:ext cx="6964680" cy="9250609"/>
          </a:xfrm>
          <a:prstGeom prst="rect">
            <a:avLst/>
          </a:prstGeom>
        </p:spPr>
      </p:pic>
      <p:sp>
        <p:nvSpPr>
          <p:cNvPr id="6" name="Click here to edit title-460">
            <a:extLst>
              <a:ext uri="{FF2B5EF4-FFF2-40B4-BE49-F238E27FC236}">
                <a16:creationId xmlns:a16="http://schemas.microsoft.com/office/drawing/2014/main" id="{AC19AFB3-3877-2E75-7C8E-8F6DA9B5E539}"/>
              </a:ext>
            </a:extLst>
          </p:cNvPr>
          <p:cNvSpPr txBox="1"/>
          <p:nvPr/>
        </p:nvSpPr>
        <p:spPr>
          <a:xfrm>
            <a:off x="29378" y="853509"/>
            <a:ext cx="5854364" cy="6796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IN" sz="4800" b="1" dirty="0">
                <a:solidFill>
                  <a:srgbClr val="1C85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 chart :</a:t>
            </a:r>
            <a:endParaRPr lang="en-US" sz="4800" spc="-84" dirty="0">
              <a:solidFill>
                <a:srgbClr val="1C85C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4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2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3" grpId="0"/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239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283910" y="5143500"/>
            <a:ext cx="3002280" cy="5143500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0">
            <a:alphaModFix/>
            <a:extLst>
              <a:ext uri="{8139D3F6-71E9-4C0D-AB0C-D5064452F899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242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3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3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53170" y="1791593"/>
            <a:ext cx="12783670" cy="310065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br>
              <a:rPr lang="en-US" sz="3200" dirty="0"/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created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QuickQuiz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practice core Java concepts (file I/O, loops, conditionals) while making a fun tool for classmates to study for exams. It helped me learn error handling and user input validation—plus, it’s a great foundation for future upgrades!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Click here to edit title-418">
            <a:extLst>
              <a:ext uri="{FF2B5EF4-FFF2-40B4-BE49-F238E27FC236}">
                <a16:creationId xmlns:a16="http://schemas.microsoft.com/office/drawing/2014/main" id="{4FEE6B19-9B29-7760-34FF-4AC3DABA53C1}"/>
              </a:ext>
            </a:extLst>
          </p:cNvPr>
          <p:cNvSpPr txBox="1"/>
          <p:nvPr/>
        </p:nvSpPr>
        <p:spPr>
          <a:xfrm>
            <a:off x="4446822" y="4612049"/>
            <a:ext cx="7535074" cy="92333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278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For:</a:t>
            </a:r>
            <a:r>
              <a:rPr lang="en-US" sz="6000" dirty="0">
                <a:solidFill>
                  <a:srgbClr val="278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6000" spc="-84" dirty="0">
              <a:solidFill>
                <a:srgbClr val="278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lick here to edit title-418">
            <a:extLst>
              <a:ext uri="{FF2B5EF4-FFF2-40B4-BE49-F238E27FC236}">
                <a16:creationId xmlns:a16="http://schemas.microsoft.com/office/drawing/2014/main" id="{88DF5C78-8CFF-9D2C-D812-524746E4953D}"/>
              </a:ext>
            </a:extLst>
          </p:cNvPr>
          <p:cNvSpPr txBox="1"/>
          <p:nvPr/>
        </p:nvSpPr>
        <p:spPr>
          <a:xfrm>
            <a:off x="3645866" y="1092749"/>
            <a:ext cx="8503920" cy="92333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278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Built This:</a:t>
            </a:r>
            <a:endParaRPr lang="en-US" sz="6000" spc="-84" dirty="0">
              <a:solidFill>
                <a:srgbClr val="278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lick here to edit title-418">
            <a:extLst>
              <a:ext uri="{FF2B5EF4-FFF2-40B4-BE49-F238E27FC236}">
                <a16:creationId xmlns:a16="http://schemas.microsoft.com/office/drawing/2014/main" id="{83A5B545-635C-6E3F-A322-4D20C02F7C5A}"/>
              </a:ext>
            </a:extLst>
          </p:cNvPr>
          <p:cNvSpPr txBox="1"/>
          <p:nvPr/>
        </p:nvSpPr>
        <p:spPr>
          <a:xfrm>
            <a:off x="456246" y="6153056"/>
            <a:ext cx="15516225" cy="61510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Beginner Java learners looking for a hands-on project with clear, practical applications.</a:t>
            </a:r>
            <a:endParaRPr lang="en-US" sz="3200" spc="-84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5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704" grpId="0"/>
      <p:bldP spid="724" grpId="0"/>
      <p:bldP spid="728" grpId="0"/>
      <p:bldP spid="2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2805696" y="4114800"/>
            <a:ext cx="5480494" cy="61722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02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5278493" y="6838372"/>
            <a:ext cx="2324100" cy="4572000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3">
            <a:alphaModFix/>
            <a:extLst>
              <a:ext uri="{24B5DEC8-37AC-4A67-AC82-5FF9E1DE54F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05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6">
            <a:alphaModFix/>
          </a:blip>
          <a:stretch/>
        </p:blipFill>
        <p:spPr>
          <a:xfrm>
            <a:off x="2787720" y="2394830"/>
            <a:ext cx="10625883" cy="7185702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123908" y="3462270"/>
            <a:ext cx="10253257" cy="336245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QuickQuiz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successfully demonstrates how core Java concepts—like file handling, loops, and user input validation—can be applied to create a functional and engaging command-line quiz application. Designed with beginners in mind, this project not only reinforces fundamental programming skills but also provides a scalable foundation for future enhancements, such as timers, high-score tracking, or even a GUI(</a:t>
            </a: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Graphical User Interface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upgrade.</a:t>
            </a:r>
            <a:endParaRPr lang="en-US" sz="3200" spc="-42" dirty="0">
              <a:solidFill>
                <a:srgbClr val="181C24">
                  <a:alpha val="10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Rect">
            <a:extLst>
              <a:ext uri="{FF2B5EF4-FFF2-40B4-BE49-F238E27FC236}">
                <a16:creationId xmlns:a16="http://schemas.microsoft.com/office/drawing/2014/main" id="{28A3EAA3-6785-38E9-EDE6-0D8C0F9E48B8}"/>
              </a:ext>
            </a:extLst>
          </p:cNvPr>
          <p:cNvPicPr>
            <a:picLocks noChangeAspect="1"/>
          </p:cNvPicPr>
          <p:nvPr/>
        </p:nvPicPr>
        <p:blipFill rotWithShape="1">
          <a:blip r:embed="rId307">
            <a:alphaModFix/>
          </a:blip>
          <a:stretch/>
        </p:blipFill>
        <p:spPr>
          <a:xfrm rot="10800000">
            <a:off x="12202188" y="-7871"/>
            <a:ext cx="6084000" cy="6084000"/>
          </a:xfrm>
          <a:prstGeom prst="rect">
            <a:avLst/>
          </a:prstGeom>
        </p:spPr>
      </p:pic>
      <p:pic>
        <p:nvPicPr>
          <p:cNvPr id="7" name="layoutShapeInnerChild8">
            <a:extLst>
              <a:ext uri="{FF2B5EF4-FFF2-40B4-BE49-F238E27FC236}">
                <a16:creationId xmlns:a16="http://schemas.microsoft.com/office/drawing/2014/main" id="{E9F8C6E9-E055-873D-B3BE-0FF34BBB7DD6}"/>
              </a:ext>
            </a:extLst>
          </p:cNvPr>
          <p:cNvPicPr>
            <a:picLocks noChangeAspect="1"/>
          </p:cNvPicPr>
          <p:nvPr/>
        </p:nvPicPr>
        <p:blipFill rotWithShape="1">
          <a:blip r:embed="rId308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592983" y="-12421"/>
            <a:ext cx="4693205" cy="3960000"/>
          </a:xfrm>
          <a:prstGeom prst="rect">
            <a:avLst/>
          </a:prstGeom>
        </p:spPr>
      </p:pic>
      <p:sp>
        <p:nvSpPr>
          <p:cNvPr id="8" name="Click here to edit title-418">
            <a:extLst>
              <a:ext uri="{FF2B5EF4-FFF2-40B4-BE49-F238E27FC236}">
                <a16:creationId xmlns:a16="http://schemas.microsoft.com/office/drawing/2014/main" id="{70027FFA-4F87-550A-48D7-3BE65C83B046}"/>
              </a:ext>
            </a:extLst>
          </p:cNvPr>
          <p:cNvSpPr txBox="1"/>
          <p:nvPr/>
        </p:nvSpPr>
        <p:spPr>
          <a:xfrm>
            <a:off x="4333124" y="682022"/>
            <a:ext cx="7535074" cy="92333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IN" sz="6000" b="1" dirty="0">
                <a:solidFill>
                  <a:srgbClr val="278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r>
              <a:rPr lang="en-US" sz="6000" dirty="0">
                <a:solidFill>
                  <a:srgbClr val="278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6000" spc="-84" dirty="0">
              <a:solidFill>
                <a:srgbClr val="278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39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44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6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371</TotalTime>
  <Words>536</Words>
  <Application>Microsoft Office PowerPoint</Application>
  <PresentationFormat>Custom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Century</vt:lpstr>
      <vt:lpstr>IBM Plex Sans</vt:lpstr>
      <vt:lpstr>IBM Plex Serif SemiBold</vt:lpstr>
      <vt:lpstr>Noto Serif SC Bold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Fardeen Khan</cp:lastModifiedBy>
  <cp:revision>5</cp:revision>
  <dcterms:created xsi:type="dcterms:W3CDTF">2024-12-04T05:07:27Z</dcterms:created>
  <dcterms:modified xsi:type="dcterms:W3CDTF">2025-05-07T11:32:56Z</dcterms:modified>
</cp:coreProperties>
</file>